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4"/>
  </p:sldMasterIdLst>
  <p:notesMasterIdLst>
    <p:notesMasterId r:id="rId32"/>
  </p:notesMasterIdLst>
  <p:handoutMasterIdLst>
    <p:handoutMasterId r:id="rId33"/>
  </p:handoutMasterIdLst>
  <p:sldIdLst>
    <p:sldId id="321" r:id="rId5"/>
    <p:sldId id="322" r:id="rId6"/>
    <p:sldId id="308" r:id="rId7"/>
    <p:sldId id="323" r:id="rId8"/>
    <p:sldId id="324" r:id="rId9"/>
    <p:sldId id="293" r:id="rId10"/>
    <p:sldId id="294" r:id="rId11"/>
    <p:sldId id="309" r:id="rId12"/>
    <p:sldId id="303" r:id="rId13"/>
    <p:sldId id="312" r:id="rId14"/>
    <p:sldId id="313" r:id="rId15"/>
    <p:sldId id="310" r:id="rId16"/>
    <p:sldId id="298" r:id="rId17"/>
    <p:sldId id="302" r:id="rId18"/>
    <p:sldId id="305" r:id="rId19"/>
    <p:sldId id="311" r:id="rId20"/>
    <p:sldId id="304" r:id="rId21"/>
    <p:sldId id="297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271" r:id="rId30"/>
    <p:sldId id="32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1089298-A783-4703-A562-475602A8E62B}">
          <p14:sldIdLst>
            <p14:sldId id="321"/>
            <p14:sldId id="322"/>
            <p14:sldId id="308"/>
          </p14:sldIdLst>
        </p14:section>
        <p14:section name="Why" id="{E205BB4F-90C3-43CF-8165-909FBC464C1F}">
          <p14:sldIdLst>
            <p14:sldId id="323"/>
            <p14:sldId id="324"/>
          </p14:sldIdLst>
        </p14:section>
        <p14:section name="Google scholar" id="{6FDA2745-27FF-4507-83C2-C5E3F633FD38}">
          <p14:sldIdLst>
            <p14:sldId id="293"/>
          </p14:sldIdLst>
        </p14:section>
        <p14:section name="LitMap" id="{385C5B66-44D7-4921-8370-B0FF34D2C9CA}">
          <p14:sldIdLst>
            <p14:sldId id="294"/>
          </p14:sldIdLst>
        </p14:section>
        <p14:section name="Mendeley" id="{309A0101-8FCD-424A-BFD3-4E123D45F3BF}">
          <p14:sldIdLst>
            <p14:sldId id="309"/>
          </p14:sldIdLst>
        </p14:section>
        <p14:section name="Read" id="{C279FC31-7BA7-422D-B1AD-5F2A8773DCC7}">
          <p14:sldIdLst>
            <p14:sldId id="303"/>
            <p14:sldId id="312"/>
            <p14:sldId id="313"/>
          </p14:sldIdLst>
        </p14:section>
        <p14:section name="Word" id="{3D911DF8-398C-4DBE-9CA9-378D3929ED77}">
          <p14:sldIdLst>
            <p14:sldId id="310"/>
          </p14:sldIdLst>
        </p14:section>
        <p14:section name="Obsidian" id="{17D9C420-D70A-4532-9074-6B48880A2B2B}">
          <p14:sldIdLst>
            <p14:sldId id="298"/>
          </p14:sldIdLst>
        </p14:section>
        <p14:section name="Research Gap" id="{B5860B26-B262-4648-A450-66A3111A6732}">
          <p14:sldIdLst>
            <p14:sldId id="302"/>
            <p14:sldId id="305"/>
          </p14:sldIdLst>
        </p14:section>
        <p14:section name="Write" id="{868569B1-C474-4D4A-AABC-477EA4E5DF11}">
          <p14:sldIdLst>
            <p14:sldId id="311"/>
            <p14:sldId id="304"/>
            <p14:sldId id="297"/>
          </p14:sldIdLst>
        </p14:section>
        <p14:section name="break" id="{0D76018C-83D6-4965-81CC-4C30E3A94334}">
          <p14:sldIdLst>
            <p14:sldId id="314"/>
          </p14:sldIdLst>
        </p14:section>
        <p14:section name="AI" id="{DD6DBE28-0490-480B-8D1F-2FB88BA0E5CA}">
          <p14:sldIdLst>
            <p14:sldId id="315"/>
            <p14:sldId id="316"/>
            <p14:sldId id="317"/>
            <p14:sldId id="318"/>
            <p14:sldId id="319"/>
            <p14:sldId id="320"/>
            <p14:sldId id="271"/>
            <p14:sldId id="32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7110C7-B6F9-4C4C-9ECB-0F4F7FB83DE4}" v="9" dt="2025-06-23T09:40:37.1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655" autoAdjust="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outlineViewPr>
    <p:cViewPr>
      <p:scale>
        <a:sx n="33" d="100"/>
        <a:sy n="33" d="100"/>
      </p:scale>
      <p:origin x="0" y="-28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03" y="29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ah Mohammed Hashim Siddig" userId="809931f8-bacf-4d80-84cf-4d1f308cf9c9" providerId="ADAL" clId="{AA7110C7-B6F9-4C4C-9ECB-0F4F7FB83DE4}"/>
    <pc:docChg chg="custSel addSld modSld sldOrd">
      <pc:chgData name="Samah Mohammed Hashim Siddig" userId="809931f8-bacf-4d80-84cf-4d1f308cf9c9" providerId="ADAL" clId="{AA7110C7-B6F9-4C4C-9ECB-0F4F7FB83DE4}" dt="2025-06-23T09:43:53.088" v="458" actId="478"/>
      <pc:docMkLst>
        <pc:docMk/>
      </pc:docMkLst>
      <pc:sldChg chg="addSp delSp modSp mod">
        <pc:chgData name="Samah Mohammed Hashim Siddig" userId="809931f8-bacf-4d80-84cf-4d1f308cf9c9" providerId="ADAL" clId="{AA7110C7-B6F9-4C4C-9ECB-0F4F7FB83DE4}" dt="2025-06-23T09:19:54.880" v="61" actId="3062"/>
        <pc:sldMkLst>
          <pc:docMk/>
          <pc:sldMk cId="1841661671" sldId="298"/>
        </pc:sldMkLst>
        <pc:spChg chg="add del mod">
          <ac:chgData name="Samah Mohammed Hashim Siddig" userId="809931f8-bacf-4d80-84cf-4d1f308cf9c9" providerId="ADAL" clId="{AA7110C7-B6F9-4C4C-9ECB-0F4F7FB83DE4}" dt="2025-06-23T09:18:46.668" v="50" actId="478"/>
          <ac:spMkLst>
            <pc:docMk/>
            <pc:sldMk cId="1841661671" sldId="298"/>
            <ac:spMk id="2" creationId="{B9D54A54-CFB0-EDF9-4DA1-CE1F3D8DD06D}"/>
          </ac:spMkLst>
        </pc:spChg>
        <pc:spChg chg="add mod">
          <ac:chgData name="Samah Mohammed Hashim Siddig" userId="809931f8-bacf-4d80-84cf-4d1f308cf9c9" providerId="ADAL" clId="{AA7110C7-B6F9-4C4C-9ECB-0F4F7FB83DE4}" dt="2025-06-23T09:19:54.880" v="61" actId="3062"/>
          <ac:spMkLst>
            <pc:docMk/>
            <pc:sldMk cId="1841661671" sldId="298"/>
            <ac:spMk id="3" creationId="{9F562FC6-2FEF-5571-72BB-7E4735A66E63}"/>
          </ac:spMkLst>
        </pc:spChg>
      </pc:sldChg>
      <pc:sldChg chg="addSp delSp modSp mod">
        <pc:chgData name="Samah Mohammed Hashim Siddig" userId="809931f8-bacf-4d80-84cf-4d1f308cf9c9" providerId="ADAL" clId="{AA7110C7-B6F9-4C4C-9ECB-0F4F7FB83DE4}" dt="2025-06-23T09:07:57.543" v="4" actId="14100"/>
        <pc:sldMkLst>
          <pc:docMk/>
          <pc:sldMk cId="198276458" sldId="300"/>
        </pc:sldMkLst>
        <pc:spChg chg="del">
          <ac:chgData name="Samah Mohammed Hashim Siddig" userId="809931f8-bacf-4d80-84cf-4d1f308cf9c9" providerId="ADAL" clId="{AA7110C7-B6F9-4C4C-9ECB-0F4F7FB83DE4}" dt="2025-06-23T09:07:50.288" v="2" actId="478"/>
          <ac:spMkLst>
            <pc:docMk/>
            <pc:sldMk cId="198276458" sldId="300"/>
            <ac:spMk id="2" creationId="{E9B8EBE1-0FA8-EBA2-8010-FC6091B96269}"/>
          </ac:spMkLst>
        </pc:spChg>
        <pc:picChg chg="add mod">
          <ac:chgData name="Samah Mohammed Hashim Siddig" userId="809931f8-bacf-4d80-84cf-4d1f308cf9c9" providerId="ADAL" clId="{AA7110C7-B6F9-4C4C-9ECB-0F4F7FB83DE4}" dt="2025-06-23T09:07:57.543" v="4" actId="14100"/>
          <ac:picMkLst>
            <pc:docMk/>
            <pc:sldMk cId="198276458" sldId="300"/>
            <ac:picMk id="4" creationId="{6217F90E-94DD-DE96-FF8F-A9ACEBC8030C}"/>
          </ac:picMkLst>
        </pc:picChg>
      </pc:sldChg>
      <pc:sldChg chg="addSp delSp modSp new mod modClrScheme chgLayout">
        <pc:chgData name="Samah Mohammed Hashim Siddig" userId="809931f8-bacf-4d80-84cf-4d1f308cf9c9" providerId="ADAL" clId="{AA7110C7-B6F9-4C4C-9ECB-0F4F7FB83DE4}" dt="2025-06-23T09:29:20.112" v="67" actId="1076"/>
        <pc:sldMkLst>
          <pc:docMk/>
          <pc:sldMk cId="2841387403" sldId="301"/>
        </pc:sldMkLst>
        <pc:spChg chg="del mod ord">
          <ac:chgData name="Samah Mohammed Hashim Siddig" userId="809931f8-bacf-4d80-84cf-4d1f308cf9c9" providerId="ADAL" clId="{AA7110C7-B6F9-4C4C-9ECB-0F4F7FB83DE4}" dt="2025-06-23T09:10:51.331" v="6" actId="700"/>
          <ac:spMkLst>
            <pc:docMk/>
            <pc:sldMk cId="2841387403" sldId="301"/>
            <ac:spMk id="2" creationId="{85788EFF-F831-5C65-6E01-FDEC65ED886B}"/>
          </ac:spMkLst>
        </pc:spChg>
        <pc:spChg chg="add del mod ord">
          <ac:chgData name="Samah Mohammed Hashim Siddig" userId="809931f8-bacf-4d80-84cf-4d1f308cf9c9" providerId="ADAL" clId="{AA7110C7-B6F9-4C4C-9ECB-0F4F7FB83DE4}" dt="2025-06-23T09:10:59.610" v="8" actId="478"/>
          <ac:spMkLst>
            <pc:docMk/>
            <pc:sldMk cId="2841387403" sldId="301"/>
            <ac:spMk id="3" creationId="{E934FBA8-54E7-D74C-22A3-6D00DC41C376}"/>
          </ac:spMkLst>
        </pc:spChg>
        <pc:spChg chg="add mod">
          <ac:chgData name="Samah Mohammed Hashim Siddig" userId="809931f8-bacf-4d80-84cf-4d1f308cf9c9" providerId="ADAL" clId="{AA7110C7-B6F9-4C4C-9ECB-0F4F7FB83DE4}" dt="2025-06-23T09:11:59.457" v="18" actId="1076"/>
          <ac:spMkLst>
            <pc:docMk/>
            <pc:sldMk cId="2841387403" sldId="301"/>
            <ac:spMk id="6" creationId="{2553667C-28AD-1765-BE0A-97C76DEEDF9B}"/>
          </ac:spMkLst>
        </pc:spChg>
        <pc:spChg chg="add mod">
          <ac:chgData name="Samah Mohammed Hashim Siddig" userId="809931f8-bacf-4d80-84cf-4d1f308cf9c9" providerId="ADAL" clId="{AA7110C7-B6F9-4C4C-9ECB-0F4F7FB83DE4}" dt="2025-06-23T09:20:19.360" v="63" actId="1076"/>
          <ac:spMkLst>
            <pc:docMk/>
            <pc:sldMk cId="2841387403" sldId="301"/>
            <ac:spMk id="9" creationId="{8E6AB37F-8152-89C9-CC40-192DA473D992}"/>
          </ac:spMkLst>
        </pc:spChg>
        <pc:picChg chg="add mod">
          <ac:chgData name="Samah Mohammed Hashim Siddig" userId="809931f8-bacf-4d80-84cf-4d1f308cf9c9" providerId="ADAL" clId="{AA7110C7-B6F9-4C4C-9ECB-0F4F7FB83DE4}" dt="2025-06-23T09:11:04.138" v="9" actId="1076"/>
          <ac:picMkLst>
            <pc:docMk/>
            <pc:sldMk cId="2841387403" sldId="301"/>
            <ac:picMk id="5" creationId="{722349F1-BD0B-3D2C-2584-ED7962A5F704}"/>
          </ac:picMkLst>
        </pc:picChg>
        <pc:picChg chg="add del mod">
          <ac:chgData name="Samah Mohammed Hashim Siddig" userId="809931f8-bacf-4d80-84cf-4d1f308cf9c9" providerId="ADAL" clId="{AA7110C7-B6F9-4C4C-9ECB-0F4F7FB83DE4}" dt="2025-06-23T09:29:11.999" v="64" actId="478"/>
          <ac:picMkLst>
            <pc:docMk/>
            <pc:sldMk cId="2841387403" sldId="301"/>
            <ac:picMk id="8" creationId="{E09ECECF-E441-8B35-D3F6-5A59A76E37BC}"/>
          </ac:picMkLst>
        </pc:picChg>
        <pc:picChg chg="add mod">
          <ac:chgData name="Samah Mohammed Hashim Siddig" userId="809931f8-bacf-4d80-84cf-4d1f308cf9c9" providerId="ADAL" clId="{AA7110C7-B6F9-4C4C-9ECB-0F4F7FB83DE4}" dt="2025-06-23T09:29:20.112" v="67" actId="1076"/>
          <ac:picMkLst>
            <pc:docMk/>
            <pc:sldMk cId="2841387403" sldId="301"/>
            <ac:picMk id="11" creationId="{CDAB4B82-962B-EA05-B122-AFD82FDA4CCC}"/>
          </ac:picMkLst>
        </pc:picChg>
      </pc:sldChg>
      <pc:sldChg chg="addSp delSp modSp new mod">
        <pc:chgData name="Samah Mohammed Hashim Siddig" userId="809931f8-bacf-4d80-84cf-4d1f308cf9c9" providerId="ADAL" clId="{AA7110C7-B6F9-4C4C-9ECB-0F4F7FB83DE4}" dt="2025-06-23T09:32:01.224" v="75" actId="14100"/>
        <pc:sldMkLst>
          <pc:docMk/>
          <pc:sldMk cId="2085905050" sldId="302"/>
        </pc:sldMkLst>
        <pc:spChg chg="del">
          <ac:chgData name="Samah Mohammed Hashim Siddig" userId="809931f8-bacf-4d80-84cf-4d1f308cf9c9" providerId="ADAL" clId="{AA7110C7-B6F9-4C4C-9ECB-0F4F7FB83DE4}" dt="2025-06-23T09:13:27.785" v="24" actId="478"/>
          <ac:spMkLst>
            <pc:docMk/>
            <pc:sldMk cId="2085905050" sldId="302"/>
            <ac:spMk id="2" creationId="{E58BA3AF-1EFA-050A-A974-2FBD1B4A63C4}"/>
          </ac:spMkLst>
        </pc:spChg>
        <pc:graphicFrameChg chg="add mod">
          <ac:chgData name="Samah Mohammed Hashim Siddig" userId="809931f8-bacf-4d80-84cf-4d1f308cf9c9" providerId="ADAL" clId="{AA7110C7-B6F9-4C4C-9ECB-0F4F7FB83DE4}" dt="2025-06-23T09:31:53.073" v="73"/>
          <ac:graphicFrameMkLst>
            <pc:docMk/>
            <pc:sldMk cId="2085905050" sldId="302"/>
            <ac:graphicFrameMk id="5" creationId="{102ECC32-1423-E261-2142-6F6F363C2862}"/>
          </ac:graphicFrameMkLst>
        </pc:graphicFrameChg>
        <pc:picChg chg="add mod">
          <ac:chgData name="Samah Mohammed Hashim Siddig" userId="809931f8-bacf-4d80-84cf-4d1f308cf9c9" providerId="ADAL" clId="{AA7110C7-B6F9-4C4C-9ECB-0F4F7FB83DE4}" dt="2025-06-23T09:32:01.224" v="75" actId="14100"/>
          <ac:picMkLst>
            <pc:docMk/>
            <pc:sldMk cId="2085905050" sldId="302"/>
            <ac:picMk id="4" creationId="{FDA4E94A-4AB9-7576-0C4E-D7B8C83D0F7A}"/>
          </ac:picMkLst>
        </pc:picChg>
      </pc:sldChg>
      <pc:sldChg chg="addSp delSp modSp new mod ord">
        <pc:chgData name="Samah Mohammed Hashim Siddig" userId="809931f8-bacf-4d80-84cf-4d1f308cf9c9" providerId="ADAL" clId="{AA7110C7-B6F9-4C4C-9ECB-0F4F7FB83DE4}" dt="2025-06-23T09:16:40.187" v="34" actId="1076"/>
        <pc:sldMkLst>
          <pc:docMk/>
          <pc:sldMk cId="450906654" sldId="303"/>
        </pc:sldMkLst>
        <pc:spChg chg="del">
          <ac:chgData name="Samah Mohammed Hashim Siddig" userId="809931f8-bacf-4d80-84cf-4d1f308cf9c9" providerId="ADAL" clId="{AA7110C7-B6F9-4C4C-9ECB-0F4F7FB83DE4}" dt="2025-06-23T09:16:36.931" v="33" actId="478"/>
          <ac:spMkLst>
            <pc:docMk/>
            <pc:sldMk cId="450906654" sldId="303"/>
            <ac:spMk id="2" creationId="{4E2463AA-B93B-08B0-9D37-8343749BC01A}"/>
          </ac:spMkLst>
        </pc:spChg>
        <pc:picChg chg="add mod">
          <ac:chgData name="Samah Mohammed Hashim Siddig" userId="809931f8-bacf-4d80-84cf-4d1f308cf9c9" providerId="ADAL" clId="{AA7110C7-B6F9-4C4C-9ECB-0F4F7FB83DE4}" dt="2025-06-23T09:16:40.187" v="34" actId="1076"/>
          <ac:picMkLst>
            <pc:docMk/>
            <pc:sldMk cId="450906654" sldId="303"/>
            <ac:picMk id="4" creationId="{60F18C70-9DCC-594A-051B-49BD0A195996}"/>
          </ac:picMkLst>
        </pc:picChg>
        <pc:picChg chg="add mod">
          <ac:chgData name="Samah Mohammed Hashim Siddig" userId="809931f8-bacf-4d80-84cf-4d1f308cf9c9" providerId="ADAL" clId="{AA7110C7-B6F9-4C4C-9ECB-0F4F7FB83DE4}" dt="2025-06-23T09:16:33.023" v="32"/>
          <ac:picMkLst>
            <pc:docMk/>
            <pc:sldMk cId="450906654" sldId="303"/>
            <ac:picMk id="5" creationId="{03EF3D9A-B105-ACDC-AA79-0AC84F8C7081}"/>
          </ac:picMkLst>
        </pc:picChg>
      </pc:sldChg>
      <pc:sldChg chg="addSp delSp modSp new mod">
        <pc:chgData name="Samah Mohammed Hashim Siddig" userId="809931f8-bacf-4d80-84cf-4d1f308cf9c9" providerId="ADAL" clId="{AA7110C7-B6F9-4C4C-9ECB-0F4F7FB83DE4}" dt="2025-06-23T09:31:11.661" v="72" actId="478"/>
        <pc:sldMkLst>
          <pc:docMk/>
          <pc:sldMk cId="637923153" sldId="304"/>
        </pc:sldMkLst>
        <pc:spChg chg="del">
          <ac:chgData name="Samah Mohammed Hashim Siddig" userId="809931f8-bacf-4d80-84cf-4d1f308cf9c9" providerId="ADAL" clId="{AA7110C7-B6F9-4C4C-9ECB-0F4F7FB83DE4}" dt="2025-06-23T09:31:11.661" v="72" actId="478"/>
          <ac:spMkLst>
            <pc:docMk/>
            <pc:sldMk cId="637923153" sldId="304"/>
            <ac:spMk id="2" creationId="{4AFACFDA-DBC5-C6E9-925E-CC96E467080B}"/>
          </ac:spMkLst>
        </pc:spChg>
        <pc:picChg chg="add mod">
          <ac:chgData name="Samah Mohammed Hashim Siddig" userId="809931f8-bacf-4d80-84cf-4d1f308cf9c9" providerId="ADAL" clId="{AA7110C7-B6F9-4C4C-9ECB-0F4F7FB83DE4}" dt="2025-06-23T09:30:58.507" v="70" actId="1076"/>
          <ac:picMkLst>
            <pc:docMk/>
            <pc:sldMk cId="637923153" sldId="304"/>
            <ac:picMk id="4" creationId="{17016936-7FBE-6E15-7A63-166523EE7E97}"/>
          </ac:picMkLst>
        </pc:picChg>
        <pc:picChg chg="add mod">
          <ac:chgData name="Samah Mohammed Hashim Siddig" userId="809931f8-bacf-4d80-84cf-4d1f308cf9c9" providerId="ADAL" clId="{AA7110C7-B6F9-4C4C-9ECB-0F4F7FB83DE4}" dt="2025-06-23T09:31:08.633" v="71"/>
          <ac:picMkLst>
            <pc:docMk/>
            <pc:sldMk cId="637923153" sldId="304"/>
            <ac:picMk id="5" creationId="{35B60961-5B0C-BB44-7EB3-B2DBD0A75106}"/>
          </ac:picMkLst>
        </pc:picChg>
      </pc:sldChg>
      <pc:sldChg chg="addSp delSp modSp new mod">
        <pc:chgData name="Samah Mohammed Hashim Siddig" userId="809931f8-bacf-4d80-84cf-4d1f308cf9c9" providerId="ADAL" clId="{AA7110C7-B6F9-4C4C-9ECB-0F4F7FB83DE4}" dt="2025-06-23T09:33:52.809" v="84" actId="22"/>
        <pc:sldMkLst>
          <pc:docMk/>
          <pc:sldMk cId="334914200" sldId="305"/>
        </pc:sldMkLst>
        <pc:spChg chg="del">
          <ac:chgData name="Samah Mohammed Hashim Siddig" userId="809931f8-bacf-4d80-84cf-4d1f308cf9c9" providerId="ADAL" clId="{AA7110C7-B6F9-4C4C-9ECB-0F4F7FB83DE4}" dt="2025-06-23T09:33:35.192" v="81" actId="478"/>
          <ac:spMkLst>
            <pc:docMk/>
            <pc:sldMk cId="334914200" sldId="305"/>
            <ac:spMk id="2" creationId="{04C506C3-EDC1-6E19-7B02-16718E000B8D}"/>
          </ac:spMkLst>
        </pc:spChg>
        <pc:spChg chg="add del mod">
          <ac:chgData name="Samah Mohammed Hashim Siddig" userId="809931f8-bacf-4d80-84cf-4d1f308cf9c9" providerId="ADAL" clId="{AA7110C7-B6F9-4C4C-9ECB-0F4F7FB83DE4}" dt="2025-06-23T09:33:51.823" v="83" actId="478"/>
          <ac:spMkLst>
            <pc:docMk/>
            <pc:sldMk cId="334914200" sldId="305"/>
            <ac:spMk id="5" creationId="{F4CF493E-1CC3-7F8A-3360-41AF60E64082}"/>
          </ac:spMkLst>
        </pc:spChg>
        <pc:picChg chg="add del">
          <ac:chgData name="Samah Mohammed Hashim Siddig" userId="809931f8-bacf-4d80-84cf-4d1f308cf9c9" providerId="ADAL" clId="{AA7110C7-B6F9-4C4C-9ECB-0F4F7FB83DE4}" dt="2025-06-23T09:33:45.341" v="82" actId="478"/>
          <ac:picMkLst>
            <pc:docMk/>
            <pc:sldMk cId="334914200" sldId="305"/>
            <ac:picMk id="4" creationId="{08BAE9BB-E458-CE29-4EF4-7A102FCFABD3}"/>
          </ac:picMkLst>
        </pc:picChg>
        <pc:picChg chg="add">
          <ac:chgData name="Samah Mohammed Hashim Siddig" userId="809931f8-bacf-4d80-84cf-4d1f308cf9c9" providerId="ADAL" clId="{AA7110C7-B6F9-4C4C-9ECB-0F4F7FB83DE4}" dt="2025-06-23T09:33:52.809" v="84" actId="22"/>
          <ac:picMkLst>
            <pc:docMk/>
            <pc:sldMk cId="334914200" sldId="305"/>
            <ac:picMk id="7" creationId="{AE4B1414-C8E7-7EC1-E332-7C916E5A7595}"/>
          </ac:picMkLst>
        </pc:picChg>
      </pc:sldChg>
      <pc:sldChg chg="addSp delSp modSp new mod">
        <pc:chgData name="Samah Mohammed Hashim Siddig" userId="809931f8-bacf-4d80-84cf-4d1f308cf9c9" providerId="ADAL" clId="{AA7110C7-B6F9-4C4C-9ECB-0F4F7FB83DE4}" dt="2025-06-23T09:39:37.385" v="178" actId="403"/>
        <pc:sldMkLst>
          <pc:docMk/>
          <pc:sldMk cId="1309888532" sldId="306"/>
        </pc:sldMkLst>
        <pc:spChg chg="del">
          <ac:chgData name="Samah Mohammed Hashim Siddig" userId="809931f8-bacf-4d80-84cf-4d1f308cf9c9" providerId="ADAL" clId="{AA7110C7-B6F9-4C4C-9ECB-0F4F7FB83DE4}" dt="2025-06-23T09:37:57.740" v="88" actId="478"/>
          <ac:spMkLst>
            <pc:docMk/>
            <pc:sldMk cId="1309888532" sldId="306"/>
            <ac:spMk id="2" creationId="{13FAFD9D-1A52-C156-89F4-41E2ADDE5430}"/>
          </ac:spMkLst>
        </pc:spChg>
        <pc:spChg chg="add mod">
          <ac:chgData name="Samah Mohammed Hashim Siddig" userId="809931f8-bacf-4d80-84cf-4d1f308cf9c9" providerId="ADAL" clId="{AA7110C7-B6F9-4C4C-9ECB-0F4F7FB83DE4}" dt="2025-06-23T09:39:37.385" v="178" actId="403"/>
          <ac:spMkLst>
            <pc:docMk/>
            <pc:sldMk cId="1309888532" sldId="306"/>
            <ac:spMk id="5" creationId="{A5CC428B-0CDE-9413-7471-3F8914E52587}"/>
          </ac:spMkLst>
        </pc:spChg>
        <pc:picChg chg="add mod">
          <ac:chgData name="Samah Mohammed Hashim Siddig" userId="809931f8-bacf-4d80-84cf-4d1f308cf9c9" providerId="ADAL" clId="{AA7110C7-B6F9-4C4C-9ECB-0F4F7FB83DE4}" dt="2025-06-23T09:37:53.855" v="87" actId="1076"/>
          <ac:picMkLst>
            <pc:docMk/>
            <pc:sldMk cId="1309888532" sldId="306"/>
            <ac:picMk id="4" creationId="{333210A8-9772-6E55-0D29-50B292CC8B00}"/>
          </ac:picMkLst>
        </pc:picChg>
      </pc:sldChg>
      <pc:sldChg chg="addSp delSp modSp new mod">
        <pc:chgData name="Samah Mohammed Hashim Siddig" userId="809931f8-bacf-4d80-84cf-4d1f308cf9c9" providerId="ADAL" clId="{AA7110C7-B6F9-4C4C-9ECB-0F4F7FB83DE4}" dt="2025-06-23T09:43:53.088" v="458" actId="478"/>
        <pc:sldMkLst>
          <pc:docMk/>
          <pc:sldMk cId="2495442697" sldId="307"/>
        </pc:sldMkLst>
        <pc:spChg chg="del mod">
          <ac:chgData name="Samah Mohammed Hashim Siddig" userId="809931f8-bacf-4d80-84cf-4d1f308cf9c9" providerId="ADAL" clId="{AA7110C7-B6F9-4C4C-9ECB-0F4F7FB83DE4}" dt="2025-06-23T09:43:53.088" v="458" actId="478"/>
          <ac:spMkLst>
            <pc:docMk/>
            <pc:sldMk cId="2495442697" sldId="307"/>
            <ac:spMk id="2" creationId="{D69636E4-1EC4-B2A4-8A16-CF1F0F66DCD0}"/>
          </ac:spMkLst>
        </pc:spChg>
        <pc:spChg chg="add mod">
          <ac:chgData name="Samah Mohammed Hashim Siddig" userId="809931f8-bacf-4d80-84cf-4d1f308cf9c9" providerId="ADAL" clId="{AA7110C7-B6F9-4C4C-9ECB-0F4F7FB83DE4}" dt="2025-06-23T09:43:46.522" v="457" actId="5793"/>
          <ac:spMkLst>
            <pc:docMk/>
            <pc:sldMk cId="2495442697" sldId="307"/>
            <ac:spMk id="3" creationId="{20226DD0-6A64-05AB-177B-E80DD4D3D5E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7F456E-01A6-4013-ACA5-F5492591A2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983A3-9B9B-4D61-97C9-B9E239A315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F32FC-4BD9-442A-A8C6-51598C909FE3}" type="datetimeFigureOut">
              <a:rPr lang="en-US" smtClean="0"/>
              <a:t>7/13/2025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ABE74-7A97-4D17-8390-42ADD25C33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C1DBD-1052-425E-BF3C-983304BED5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EFA9E-C190-4F5C-8394-BD5F1CD55C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01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371FA-A98D-41E8-93F4-09945841298A}" type="datetimeFigureOut">
              <a:rPr lang="en-US" smtClean="0"/>
              <a:t>7/13/2025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89C57-55D7-40A4-A101-E74FAC7A09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90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683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D65B9-3FBA-F48A-90AB-5654ADC63F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5C6239-DCB6-CDD3-29B7-DCF29D4BD4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E4B8E-24CC-C5E6-B3C2-C6DE11BEA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3387F-ED1D-4134-0717-29736B1F4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8E4E9-9864-4AF6-1529-A80F059F8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07922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8AD48-2B6A-523F-0421-41AECCB93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2096A-F74B-85D9-7AEF-823D87FEE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B0FC4-B9D1-2FEC-2A93-30E110C05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72C8B-9FA9-4A7A-4037-4A9BFF536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1058A-AE1A-146E-BB48-37EC5A218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3664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4F6582-5C6F-D44B-C143-2868AF6562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19FB20-C38B-A1ED-E034-9C19694766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99D32-7BE9-0B2C-BF4B-9B44F9D6B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E9D2B-B54B-6141-DDD0-09CFB814F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2ACA4-61C3-39D0-F2A4-41E07A429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27054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41918" y="3329790"/>
            <a:ext cx="4941771" cy="3200400"/>
          </a:xfrm>
        </p:spPr>
        <p:txBody>
          <a:bodyPr anchor="ctr">
            <a:noAutofit/>
          </a:bodyPr>
          <a:lstStyle>
            <a:lvl1pPr algn="l">
              <a:defRPr sz="3600" spc="150" baseline="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17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06400"/>
            <a:ext cx="4179570" cy="345797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E045004-3604-59DC-13E0-7A0B2DF78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88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87018"/>
            <a:ext cx="4179570" cy="3377354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96E214-6A61-C8A7-B1DB-C8C260C13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557818" cy="6858000"/>
            <a:chOff x="0" y="0"/>
            <a:chExt cx="4762501" cy="518636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18BC1BC-99D6-D9F4-19F9-AAE722E2AE61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876300"/>
              <a:ext cx="4762500" cy="1628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816F797-248B-2C75-29B9-DB65A809D47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638425" y="0"/>
              <a:ext cx="2124076" cy="5186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9227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CCEBC-50CF-D144-7805-583CF9889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F65EB-A195-52C8-B279-09BA32FE6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0477B-F47B-0A5B-B799-155B3F101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8555E-56B4-E42A-3079-E63A00016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27059-6A85-DDE2-CA72-763D7C6F4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18303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D14B-1991-C786-3C71-369C56EF5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93DFF-EFE2-031B-F040-3503BB9F9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03DCF-D090-38BF-1C79-ABAC5FE81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354CA-EFC2-773C-F1E3-6387CE3E7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7EFF4-DEB1-CB28-C2F8-DB3838FD1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2358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82F0E-3368-E876-95B3-5ED667732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0614C-C91D-20FC-51F0-B458190EB2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EFA6D-8BDC-6648-6466-D1DB6105E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C1607-F0E0-3E79-3D55-57FE4208F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77EA3F-0B9B-7581-1D75-43BEE6934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8743C-573E-172B-96EF-83B65F991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68919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65B79-C2E9-8F71-EA84-B13F6E77E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9DE0E-806D-B614-E28A-78A6B2582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133E4-8FB6-D74E-FF47-A7BEED60D2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8460EB-354A-852C-5969-1DB0C34C3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F76ED-BE6A-9A38-5425-4C25054C1E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8A5F71-D6A9-CC73-A0B2-A5628DA8E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D5D992-8806-D23B-4B95-D5C89AA07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681C44-7195-2DF5-68C8-A5B4927F5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90948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4C063-5A94-3EE3-37F5-183B36094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DCCA99-4616-DDEA-1D42-6F67E570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504739-7F59-275A-7EBD-81F9B4B7E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4CBA18-3A33-FA3F-1A82-10AF3E073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45071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B6F3BD-4909-E1CC-89EF-1158C2842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50F955-5C5A-F24A-B9DC-18ACC3BD7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D1D40-C98D-FF96-36C8-F680BFEAC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28079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C487-1130-14C1-7524-234F8C443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70724-BB82-DB05-E54A-FA18B6112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610F2D-A972-22F2-324E-6E8727E93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7BE8B4-52C2-3C9F-DEBF-0EA8EE68A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C97DE4-E4E9-F29B-F3BC-9325478BD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D85FE2-9388-8ADA-EDBC-38E9FC70F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4762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FB5C7-8C57-2B17-5FD9-E9B462702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6287F6-ACEE-F108-4A90-47480E96A0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EB6BF-8915-8871-5A4E-F34CCC399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07092-3148-AC72-765B-FC73B1EA3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DE9BCD-63D0-EDE3-0624-47DDBBE66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67C34-1D3F-0F0B-913C-82027949F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92087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9D3E16-43FB-D71B-E107-0FD124BC9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ADE3F5-3921-48EA-D79F-7AC14A0A4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C8EEB-CA2C-0B00-570E-A6E503614B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A11F5-20B4-8595-D8BC-C04AB71560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DEF84-A6F7-502F-CE33-C12A5E73E9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644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hyperlink" Target="../../research%202025/mppt%20paper%20writing/mppt%20paper%20literature/Literature%20review.docx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hyperlink" Target="obsidian://open/?vault=Mppt&amp;file=Fractional%20Short-Circuit%20Current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free-download-useful-phrases11.pdf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gpt.com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slide" Target="slide9.xml"/><Relationship Id="rId18" Type="http://schemas.openxmlformats.org/officeDocument/2006/relationships/image" Target="../media/image13.png"/><Relationship Id="rId26" Type="http://schemas.openxmlformats.org/officeDocument/2006/relationships/image" Target="../media/image15.png"/><Relationship Id="rId3" Type="http://schemas.openxmlformats.org/officeDocument/2006/relationships/image" Target="../media/image8.png"/><Relationship Id="rId21" Type="http://schemas.openxmlformats.org/officeDocument/2006/relationships/image" Target="../media/image14.png"/><Relationship Id="rId34" Type="http://schemas.openxmlformats.org/officeDocument/2006/relationships/image" Target="../media/image18.jpg"/><Relationship Id="rId7" Type="http://schemas.openxmlformats.org/officeDocument/2006/relationships/slide" Target="slide7.xml"/><Relationship Id="rId12" Type="http://schemas.openxmlformats.org/officeDocument/2006/relationships/image" Target="../media/image11.png"/><Relationship Id="rId17" Type="http://schemas.openxmlformats.org/officeDocument/2006/relationships/image" Target="../media/image12.png"/><Relationship Id="rId25" Type="http://schemas.openxmlformats.org/officeDocument/2006/relationships/slide" Target="slide16.xml"/><Relationship Id="rId33" Type="http://schemas.openxmlformats.org/officeDocument/2006/relationships/image" Target="../media/image18.jpg"/><Relationship Id="rId2" Type="http://schemas.openxmlformats.org/officeDocument/2006/relationships/image" Target="../media/image7.png"/><Relationship Id="rId16" Type="http://schemas.openxmlformats.org/officeDocument/2006/relationships/slide" Target="slide12.xml"/><Relationship Id="rId20" Type="http://schemas.openxmlformats.org/officeDocument/2006/relationships/image" Target="../media/image13.png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24" Type="http://schemas.openxmlformats.org/officeDocument/2006/relationships/image" Target="../media/image15.png"/><Relationship Id="rId32" Type="http://schemas.openxmlformats.org/officeDocument/2006/relationships/image" Target="../media/image17.png"/><Relationship Id="rId5" Type="http://schemas.openxmlformats.org/officeDocument/2006/relationships/image" Target="../media/image8.png"/><Relationship Id="rId15" Type="http://schemas.openxmlformats.org/officeDocument/2006/relationships/image" Target="../media/image12.png"/><Relationship Id="rId23" Type="http://schemas.openxmlformats.org/officeDocument/2006/relationships/image" Target="../media/image14.png"/><Relationship Id="rId28" Type="http://schemas.openxmlformats.org/officeDocument/2006/relationships/slide" Target="slide20.xml"/><Relationship Id="rId10" Type="http://schemas.openxmlformats.org/officeDocument/2006/relationships/slide" Target="slide8.xml"/><Relationship Id="rId19" Type="http://schemas.openxmlformats.org/officeDocument/2006/relationships/slide" Target="slide13.xml"/><Relationship Id="rId31" Type="http://schemas.openxmlformats.org/officeDocument/2006/relationships/slide" Target="slide19.xml"/><Relationship Id="rId4" Type="http://schemas.openxmlformats.org/officeDocument/2006/relationships/slide" Target="slide6.xml"/><Relationship Id="rId9" Type="http://schemas.openxmlformats.org/officeDocument/2006/relationships/image" Target="../media/image10.png"/><Relationship Id="rId14" Type="http://schemas.openxmlformats.org/officeDocument/2006/relationships/image" Target="../media/image11.png"/><Relationship Id="rId22" Type="http://schemas.openxmlformats.org/officeDocument/2006/relationships/slide" Target="slide14.xml"/><Relationship Id="rId27" Type="http://schemas.openxmlformats.org/officeDocument/2006/relationships/image" Target="../media/image16.png"/><Relationship Id="rId30" Type="http://schemas.openxmlformats.org/officeDocument/2006/relationships/image" Target="../media/image17.png"/><Relationship Id="rId8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cholar.google.com/scholar?hl=en&amp;as_sdt=0,5&amp;qsp=1&amp;q=mppt+algorithm+for+pv+systems&amp;qst=br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pp.litmaps.com/map/2a8c0f8e-3f9a-4ba5-a6f6-541f5bdf94ad/explore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/>
          <p:cNvSpPr txBox="1"/>
          <p:nvPr/>
        </p:nvSpPr>
        <p:spPr>
          <a:xfrm>
            <a:off x="1283487" y="50801"/>
            <a:ext cx="8840796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67"/>
              </a:lnSpc>
            </a:pPr>
            <a:r>
              <a:rPr lang="en-US" sz="533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Smart Literature Review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52302" y="5695951"/>
            <a:ext cx="551406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Samah Hashim</a:t>
            </a:r>
          </a:p>
        </p:txBody>
      </p:sp>
      <p:sp>
        <p:nvSpPr>
          <p:cNvPr id="5" name="AutoShape 5"/>
          <p:cNvSpPr/>
          <p:nvPr/>
        </p:nvSpPr>
        <p:spPr>
          <a:xfrm rot="5400000">
            <a:off x="-2377442" y="3413761"/>
            <a:ext cx="6858001" cy="30478"/>
          </a:xfrm>
          <a:prstGeom prst="line">
            <a:avLst/>
          </a:prstGeom>
          <a:ln w="28575" cap="rnd">
            <a:solidFill>
              <a:srgbClr val="8B562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23EEC-2C86-D3BB-D6A5-E704F0C8F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CE37FF-D91E-DC38-57C4-17FFFE2AB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7496" y="262775"/>
            <a:ext cx="3200847" cy="16385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740F9C-B614-665D-4C9A-62AED5CFD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31" y="587853"/>
            <a:ext cx="7249537" cy="2248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83B601-B520-80FF-77DB-90B44602C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31" y="3553939"/>
            <a:ext cx="5906324" cy="222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06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F1AD3F-9F94-2AD3-8C94-A6597407B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962" y="2342998"/>
            <a:ext cx="6134956" cy="2172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9EAE8C-E66C-E8C5-1103-D26B8E246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7496" y="262775"/>
            <a:ext cx="3200847" cy="163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32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64AA13-32D0-3AC0-2799-C685DBC0C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742"/>
            <a:ext cx="12192000" cy="620451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0C7CC6-F3E9-9826-9C1B-D028B2F1A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9FD0E4-40F1-FDCE-D835-C418A6B50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128" y="314324"/>
            <a:ext cx="2812026" cy="13620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62A31A-000C-5D9A-7EAA-FDFD21FD6712}"/>
              </a:ext>
            </a:extLst>
          </p:cNvPr>
          <p:cNvSpPr txBox="1"/>
          <p:nvPr/>
        </p:nvSpPr>
        <p:spPr>
          <a:xfrm>
            <a:off x="497840" y="277368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 action="ppaction://hlinkfile"/>
              </a:rPr>
              <a:t>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776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09A368-081E-6F8B-37B5-0B65155B3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9415" y="257685"/>
            <a:ext cx="3324689" cy="1790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1ABEC6-9A4F-1A1C-79F3-6D75BCA94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3221"/>
            <a:ext cx="8910320" cy="47673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68E521-63FC-3976-B290-E1F8566EF153}"/>
              </a:ext>
            </a:extLst>
          </p:cNvPr>
          <p:cNvSpPr txBox="1"/>
          <p:nvPr/>
        </p:nvSpPr>
        <p:spPr>
          <a:xfrm>
            <a:off x="1249680" y="518160"/>
            <a:ext cx="909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linkClick r:id="rId4"/>
              </a:rPr>
              <a:t>Link</a:t>
            </a:r>
            <a:endParaRPr lang="en-US" sz="32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F562FC6-2FEF-5571-72BB-7E4735A66E63}"/>
              </a:ext>
            </a:extLst>
          </p:cNvPr>
          <p:cNvSpPr/>
          <p:nvPr/>
        </p:nvSpPr>
        <p:spPr>
          <a:xfrm>
            <a:off x="9489440" y="3596640"/>
            <a:ext cx="1808480" cy="10261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chemeClr val="accent3"/>
                </a:solidFill>
              </a:rPr>
              <a:t>Optional</a:t>
            </a:r>
          </a:p>
        </p:txBody>
      </p:sp>
    </p:spTree>
    <p:extLst>
      <p:ext uri="{BB962C8B-B14F-4D97-AF65-F5344CB8AC3E}">
        <p14:creationId xmlns:p14="http://schemas.microsoft.com/office/powerpoint/2010/main" val="1841661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A4E94A-4AB9-7576-0C4E-D7B8C83D0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3280" y="0"/>
            <a:ext cx="2332502" cy="1281234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02ECC32-1423-E261-2142-6F6F363C28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702211"/>
              </p:ext>
            </p:extLst>
          </p:nvPr>
        </p:nvGraphicFramePr>
        <p:xfrm>
          <a:off x="1112509" y="1450384"/>
          <a:ext cx="9441582" cy="504592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4720791">
                  <a:extLst>
                    <a:ext uri="{9D8B030D-6E8A-4147-A177-3AD203B41FA5}">
                      <a16:colId xmlns:a16="http://schemas.microsoft.com/office/drawing/2014/main" val="768373644"/>
                    </a:ext>
                  </a:extLst>
                </a:gridCol>
                <a:gridCol w="4720791">
                  <a:extLst>
                    <a:ext uri="{9D8B030D-6E8A-4147-A177-3AD203B41FA5}">
                      <a16:colId xmlns:a16="http://schemas.microsoft.com/office/drawing/2014/main" val="4151691179"/>
                    </a:ext>
                  </a:extLst>
                </a:gridCol>
              </a:tblGrid>
              <a:tr h="328403">
                <a:tc>
                  <a:txBody>
                    <a:bodyPr/>
                    <a:lstStyle/>
                    <a:p>
                      <a:r>
                        <a:rPr lang="en-GB" sz="1800" b="1"/>
                        <a:t>Type of Gap</a:t>
                      </a:r>
                      <a:endParaRPr lang="en-GB" sz="1800"/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r>
                        <a:rPr lang="en-GB" sz="1800" b="1"/>
                        <a:t>Guiding Questions</a:t>
                      </a:r>
                      <a:endParaRPr lang="en-GB" sz="1800"/>
                    </a:p>
                  </a:txBody>
                  <a:tcPr marL="82101" marR="82101" marT="41050" marB="41050" anchor="ctr"/>
                </a:tc>
                <a:extLst>
                  <a:ext uri="{0D108BD9-81ED-4DB2-BD59-A6C34878D82A}">
                    <a16:rowId xmlns:a16="http://schemas.microsoft.com/office/drawing/2014/main" val="2089522751"/>
                  </a:ext>
                </a:extLst>
              </a:tr>
              <a:tr h="574705">
                <a:tc>
                  <a:txBody>
                    <a:bodyPr/>
                    <a:lstStyle/>
                    <a:p>
                      <a:r>
                        <a:rPr lang="en-AE" sz="1800"/>
                        <a:t>🔬 </a:t>
                      </a:r>
                      <a:r>
                        <a:rPr lang="en-GB" sz="1800" b="1"/>
                        <a:t>Methodological gap</a:t>
                      </a:r>
                      <a:endParaRPr lang="en-GB" sz="1800"/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Is there a better or more modern method that hasn’t been applied yet?</a:t>
                      </a:r>
                    </a:p>
                  </a:txBody>
                  <a:tcPr marL="82101" marR="82101" marT="41050" marB="41050" anchor="ctr"/>
                </a:tc>
                <a:extLst>
                  <a:ext uri="{0D108BD9-81ED-4DB2-BD59-A6C34878D82A}">
                    <a16:rowId xmlns:a16="http://schemas.microsoft.com/office/drawing/2014/main" val="3066589428"/>
                  </a:ext>
                </a:extLst>
              </a:tr>
              <a:tr h="574705">
                <a:tc>
                  <a:txBody>
                    <a:bodyPr/>
                    <a:lstStyle/>
                    <a:p>
                      <a:r>
                        <a:rPr lang="en-AE" sz="1800"/>
                        <a:t>🧪 </a:t>
                      </a:r>
                      <a:r>
                        <a:rPr lang="en-GB" sz="1800" b="1"/>
                        <a:t>Application gap</a:t>
                      </a:r>
                      <a:endParaRPr lang="en-GB" sz="1800"/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Has the method been tested in a different domain but not in yours?</a:t>
                      </a:r>
                    </a:p>
                  </a:txBody>
                  <a:tcPr marL="82101" marR="82101" marT="41050" marB="41050" anchor="ctr"/>
                </a:tc>
                <a:extLst>
                  <a:ext uri="{0D108BD9-81ED-4DB2-BD59-A6C34878D82A}">
                    <a16:rowId xmlns:a16="http://schemas.microsoft.com/office/drawing/2014/main" val="3219896959"/>
                  </a:ext>
                </a:extLst>
              </a:tr>
              <a:tr h="574705">
                <a:tc>
                  <a:txBody>
                    <a:bodyPr/>
                    <a:lstStyle/>
                    <a:p>
                      <a:r>
                        <a:rPr lang="en-AE" sz="1800"/>
                        <a:t>🧭 </a:t>
                      </a:r>
                      <a:r>
                        <a:rPr lang="en-GB" sz="1800" b="1"/>
                        <a:t>Geographical/Data gap</a:t>
                      </a:r>
                      <a:endParaRPr lang="en-GB" sz="1800"/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Are most studies based on data from other regions/countries? What about local conditions?</a:t>
                      </a:r>
                    </a:p>
                  </a:txBody>
                  <a:tcPr marL="82101" marR="82101" marT="41050" marB="41050" anchor="ctr"/>
                </a:tc>
                <a:extLst>
                  <a:ext uri="{0D108BD9-81ED-4DB2-BD59-A6C34878D82A}">
                    <a16:rowId xmlns:a16="http://schemas.microsoft.com/office/drawing/2014/main" val="1314091787"/>
                  </a:ext>
                </a:extLst>
              </a:tr>
              <a:tr h="574705">
                <a:tc>
                  <a:txBody>
                    <a:bodyPr/>
                    <a:lstStyle/>
                    <a:p>
                      <a:r>
                        <a:rPr lang="en-AE" sz="1800"/>
                        <a:t>📊 </a:t>
                      </a:r>
                      <a:r>
                        <a:rPr lang="en-GB" sz="1800" b="1"/>
                        <a:t>Performance gap</a:t>
                      </a:r>
                      <a:endParaRPr lang="en-GB" sz="1800"/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Are current methods underperforming? Can accuracy, speed, or robustness be improved?</a:t>
                      </a:r>
                    </a:p>
                  </a:txBody>
                  <a:tcPr marL="82101" marR="82101" marT="41050" marB="41050" anchor="ctr"/>
                </a:tc>
                <a:extLst>
                  <a:ext uri="{0D108BD9-81ED-4DB2-BD59-A6C34878D82A}">
                    <a16:rowId xmlns:a16="http://schemas.microsoft.com/office/drawing/2014/main" val="2151584240"/>
                  </a:ext>
                </a:extLst>
              </a:tr>
              <a:tr h="574705">
                <a:tc>
                  <a:txBody>
                    <a:bodyPr/>
                    <a:lstStyle/>
                    <a:p>
                      <a:r>
                        <a:rPr lang="en-AE" sz="1800"/>
                        <a:t>🤖 </a:t>
                      </a:r>
                      <a:r>
                        <a:rPr lang="en-GB" sz="1800" b="1"/>
                        <a:t>Technological gap</a:t>
                      </a:r>
                      <a:endParaRPr lang="en-GB" sz="1800"/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Has new hardware/software emerged that hasn’t been leveraged?</a:t>
                      </a:r>
                    </a:p>
                  </a:txBody>
                  <a:tcPr marL="82101" marR="82101" marT="41050" marB="41050" anchor="ctr"/>
                </a:tc>
                <a:extLst>
                  <a:ext uri="{0D108BD9-81ED-4DB2-BD59-A6C34878D82A}">
                    <a16:rowId xmlns:a16="http://schemas.microsoft.com/office/drawing/2014/main" val="683332421"/>
                  </a:ext>
                </a:extLst>
              </a:tr>
              <a:tr h="574705">
                <a:tc>
                  <a:txBody>
                    <a:bodyPr/>
                    <a:lstStyle/>
                    <a:p>
                      <a:r>
                        <a:rPr lang="en-AE" sz="1800"/>
                        <a:t>📚 </a:t>
                      </a:r>
                      <a:r>
                        <a:rPr lang="en-GB" sz="1800" b="1"/>
                        <a:t>Theoretical gap</a:t>
                      </a:r>
                      <a:endParaRPr lang="en-GB" sz="1800"/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Is there a lack of explanation or model behind an observed effect?</a:t>
                      </a:r>
                    </a:p>
                  </a:txBody>
                  <a:tcPr marL="82101" marR="82101" marT="41050" marB="41050" anchor="ctr"/>
                </a:tc>
                <a:extLst>
                  <a:ext uri="{0D108BD9-81ED-4DB2-BD59-A6C34878D82A}">
                    <a16:rowId xmlns:a16="http://schemas.microsoft.com/office/drawing/2014/main" val="3504583580"/>
                  </a:ext>
                </a:extLst>
              </a:tr>
              <a:tr h="574705">
                <a:tc>
                  <a:txBody>
                    <a:bodyPr/>
                    <a:lstStyle/>
                    <a:p>
                      <a:r>
                        <a:rPr lang="en-AE" sz="1800"/>
                        <a:t>🔄 </a:t>
                      </a:r>
                      <a:r>
                        <a:rPr lang="en-GB" sz="1800" b="1"/>
                        <a:t>Contradictions</a:t>
                      </a:r>
                      <a:endParaRPr lang="en-GB" sz="1800"/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Do some studies show conflicting results that need further analysis?</a:t>
                      </a:r>
                    </a:p>
                  </a:txBody>
                  <a:tcPr marL="82101" marR="82101" marT="41050" marB="41050" anchor="ctr"/>
                </a:tc>
                <a:extLst>
                  <a:ext uri="{0D108BD9-81ED-4DB2-BD59-A6C34878D82A}">
                    <a16:rowId xmlns:a16="http://schemas.microsoft.com/office/drawing/2014/main" val="138657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5905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4B1414-C8E7-7EC1-E332-7C916E5A7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284" y="1947656"/>
            <a:ext cx="7573432" cy="29626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891700-B0D0-AC15-88C5-150BC392F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193040"/>
            <a:ext cx="2332502" cy="128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4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C162A-04A7-8473-FADB-FC9C93D35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73003D-09C2-19F5-7E95-D064C0FD3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19" y="717135"/>
            <a:ext cx="7706801" cy="1400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60274-63DF-6E42-8053-5ACB59AF7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19" y="2617561"/>
            <a:ext cx="8287907" cy="32484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473A93-0CD3-2A3E-2E58-85E68B908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1317" y="497841"/>
            <a:ext cx="2794805" cy="14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00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77876-5E9A-9C52-9AC8-CA5D6DE18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350" y="2309265"/>
            <a:ext cx="9421540" cy="32961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D33E5B-6B87-E88D-8122-7B9A02354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1317" y="497841"/>
            <a:ext cx="2794805" cy="14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23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5F55F7E-4CD9-A182-5555-8024CF268069}"/>
              </a:ext>
            </a:extLst>
          </p:cNvPr>
          <p:cNvSpPr txBox="1"/>
          <p:nvPr/>
        </p:nvSpPr>
        <p:spPr>
          <a:xfrm>
            <a:off x="8260080" y="3342640"/>
            <a:ext cx="909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linkClick r:id="rId2" action="ppaction://hlinkfile"/>
              </a:rPr>
              <a:t>Link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9172D8-A3D9-4BD6-2100-3EE63E1C8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78" y="1422400"/>
            <a:ext cx="7163891" cy="436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308AA5-829E-EA18-C11B-4CA1AAEAF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1317" y="497841"/>
            <a:ext cx="2794805" cy="14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40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post-it note with a smiley face&#10;&#10;AI-generated content may be incorrect.">
            <a:extLst>
              <a:ext uri="{FF2B5EF4-FFF2-40B4-BE49-F238E27FC236}">
                <a16:creationId xmlns:a16="http://schemas.microsoft.com/office/drawing/2014/main" id="{CA182FC0-704B-A5C8-B621-782919634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204" y="2857500"/>
            <a:ext cx="1928818" cy="1615440"/>
          </a:xfrm>
          <a:prstGeom prst="rect">
            <a:avLst/>
          </a:prstGeom>
        </p:spPr>
      </p:pic>
      <p:pic>
        <p:nvPicPr>
          <p:cNvPr id="4" name="Picture 3" descr="A glass of tea on a white surface&#10;&#10;AI-generated content may be incorrect.">
            <a:extLst>
              <a:ext uri="{FF2B5EF4-FFF2-40B4-BE49-F238E27FC236}">
                <a16:creationId xmlns:a16="http://schemas.microsoft.com/office/drawing/2014/main" id="{1DC826E2-C82B-D896-1562-F0A965E68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848" y="0"/>
            <a:ext cx="448015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348322-87DB-6776-FB2F-9DD28F8AE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25" y="533281"/>
            <a:ext cx="5766575" cy="23242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2C170A-6E65-07F6-5B40-B885D542AB02}"/>
              </a:ext>
            </a:extLst>
          </p:cNvPr>
          <p:cNvSpPr txBox="1"/>
          <p:nvPr/>
        </p:nvSpPr>
        <p:spPr>
          <a:xfrm>
            <a:off x="538480" y="5019040"/>
            <a:ext cx="4066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Write in 30 minuets basis</a:t>
            </a:r>
          </a:p>
        </p:txBody>
      </p:sp>
    </p:spTree>
    <p:extLst>
      <p:ext uri="{BB962C8B-B14F-4D97-AF65-F5344CB8AC3E}">
        <p14:creationId xmlns:p14="http://schemas.microsoft.com/office/powerpoint/2010/main" val="300841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373A91-5DF1-51B5-F502-B76C21EAC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2</a:t>
            </a:fld>
            <a:endParaRPr lang="en-US" dirty="0"/>
          </a:p>
        </p:txBody>
      </p:sp>
      <p:pic>
        <p:nvPicPr>
          <p:cNvPr id="1026" name="Picture 2" descr="About Me, Creative, Dedicative, Innovative, Motivated PNG">
            <a:extLst>
              <a:ext uri="{FF2B5EF4-FFF2-40B4-BE49-F238E27FC236}">
                <a16:creationId xmlns:a16="http://schemas.microsoft.com/office/drawing/2014/main" id="{8EB74770-1910-1A52-FBC4-8AAF13AF1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01343" cy="298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AC38E0-B347-A582-10A5-084E1153F7AD}"/>
              </a:ext>
            </a:extLst>
          </p:cNvPr>
          <p:cNvSpPr txBox="1"/>
          <p:nvPr/>
        </p:nvSpPr>
        <p:spPr>
          <a:xfrm>
            <a:off x="1183640" y="3099415"/>
            <a:ext cx="742696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Assistant professor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University of Business and Technology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Electrical Engineering</a:t>
            </a:r>
          </a:p>
          <a:p>
            <a:endParaRPr lang="en-US" sz="2800" dirty="0">
              <a:latin typeface="Comic Sans MS" panose="030F0702030302020204" pitchFamily="66" charset="0"/>
            </a:endParaRPr>
          </a:p>
          <a:p>
            <a:r>
              <a:rPr lang="en-US" sz="2800" dirty="0">
                <a:latin typeface="Comic Sans MS" panose="030F0702030302020204" pitchFamily="66" charset="0"/>
              </a:rPr>
              <a:t>Solar energy, Renewable Energy, Electronics, Smart grids</a:t>
            </a:r>
          </a:p>
        </p:txBody>
      </p:sp>
    </p:spTree>
    <p:extLst>
      <p:ext uri="{BB962C8B-B14F-4D97-AF65-F5344CB8AC3E}">
        <p14:creationId xmlns:p14="http://schemas.microsoft.com/office/powerpoint/2010/main" val="1646012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E5A11-E009-D053-AE2B-8B1D17317C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Using AI in writing without committing plagiarism</a:t>
            </a:r>
          </a:p>
        </p:txBody>
      </p:sp>
      <p:pic>
        <p:nvPicPr>
          <p:cNvPr id="4" name="Picture 3" descr="A white and blue logo&#10;&#10;AI-generated content may be incorrect.">
            <a:extLst>
              <a:ext uri="{FF2B5EF4-FFF2-40B4-BE49-F238E27FC236}">
                <a16:creationId xmlns:a16="http://schemas.microsoft.com/office/drawing/2014/main" id="{70F6F35F-E9F2-D801-2ADC-1F78498DF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9840" y="327810"/>
            <a:ext cx="1508790" cy="146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32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4B3E22-F9C2-B2DD-4846-28A68D66B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627" y="1338277"/>
            <a:ext cx="9431066" cy="43440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25F4C6-866D-39B0-6AC0-56B801155844}"/>
              </a:ext>
            </a:extLst>
          </p:cNvPr>
          <p:cNvSpPr txBox="1"/>
          <p:nvPr/>
        </p:nvSpPr>
        <p:spPr>
          <a:xfrm>
            <a:off x="9906000" y="3342640"/>
            <a:ext cx="821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linkClick r:id="rId3"/>
              </a:rPr>
              <a:t>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436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182F33-0BC5-D3EA-CC16-743BD692A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234" y="1668530"/>
            <a:ext cx="9252382" cy="398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75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F36BD0-375A-E9A2-F382-159F1D45D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757" y="1699971"/>
            <a:ext cx="8678486" cy="345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98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40F821-D750-2E72-2E52-58EF7C7BB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256" y="1557076"/>
            <a:ext cx="9221487" cy="374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27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8B9483-1516-C54A-E57F-0D6DA652B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441" y="2219156"/>
            <a:ext cx="8545118" cy="241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30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question mark on a glass surface&#10;&#10;AI-generated content may be incorrect.">
            <a:extLst>
              <a:ext uri="{FF2B5EF4-FFF2-40B4-BE49-F238E27FC236}">
                <a16:creationId xmlns:a16="http://schemas.microsoft.com/office/drawing/2014/main" id="{383E8342-59CD-996C-2045-FDD3704B8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27D99-645F-4FCF-9573-FDFE2A344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875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thank you card with leaves&#10;&#10;AI-generated content may be incorrect.">
            <a:extLst>
              <a:ext uri="{FF2B5EF4-FFF2-40B4-BE49-F238E27FC236}">
                <a16:creationId xmlns:a16="http://schemas.microsoft.com/office/drawing/2014/main" id="{996B5665-DDBF-F66F-CB59-9E98FB85F2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886" b="22773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F64C29E-DF30-4DC6-AB95-2016F9A703B6}"/>
              </a:ext>
            </a:extLst>
          </p:cNvPr>
          <p:cNvSpPr txBox="1">
            <a:spLocks/>
          </p:cNvSpPr>
          <p:nvPr/>
        </p:nvSpPr>
        <p:spPr>
          <a:xfrm>
            <a:off x="8366762" y="4705349"/>
            <a:ext cx="3822189" cy="18335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</a:rPr>
              <a:t>Samah Siddig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</a:rPr>
              <a:t>+966565592451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</a:rPr>
              <a:t>s.siddig@ubt.edu.sa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</a:rPr>
              <a:t>https://www.linkedin.com/in/samah-hashim-74b58436/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457DA-1025-807A-4ED9-22114B063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49DFD55-3C28-40EF-9E31-A92D2E4017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27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55177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E9C5A4E-F2A8-ABA1-7FE0-F8B607EE4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2477" y="66040"/>
            <a:ext cx="7427045" cy="6721475"/>
          </a:xfrm>
          <a:prstGeom prst="rect">
            <a:avLst/>
          </a:prstGeom>
          <a:solidFill>
            <a:srgbClr val="FFFFFF"/>
          </a:solidFill>
        </p:spPr>
      </p:pic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" name="Section Zoom 4">
                <a:extLst>
                  <a:ext uri="{FF2B5EF4-FFF2-40B4-BE49-F238E27FC236}">
                    <a16:creationId xmlns:a16="http://schemas.microsoft.com/office/drawing/2014/main" id="{9EE1E95C-71A5-254E-EF5A-7F93AF7C739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69083892"/>
                  </p:ext>
                </p:extLst>
              </p:nvPr>
            </p:nvGraphicFramePr>
            <p:xfrm>
              <a:off x="2788904" y="635557"/>
              <a:ext cx="1312727" cy="339570"/>
            </p:xfrm>
            <a:graphic>
              <a:graphicData uri="http://schemas.microsoft.com/office/powerpoint/2016/sectionzoom">
                <psez:sectionZm>
                  <psez:sectionZmObj sectionId="{6FDA2745-27FF-4507-83C2-C5E3F633FD38}">
                    <psez:zmPr id="{29415455-01B2-4C2B-B7E6-9A729749764A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2727" cy="33957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" name="Section Zoom 4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9EE1E95C-71A5-254E-EF5A-7F93AF7C73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8904" y="635557"/>
                <a:ext cx="1312727" cy="33957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7" name="Section Zoom 6">
                <a:extLst>
                  <a:ext uri="{FF2B5EF4-FFF2-40B4-BE49-F238E27FC236}">
                    <a16:creationId xmlns:a16="http://schemas.microsoft.com/office/drawing/2014/main" id="{57EAC356-6946-5534-5A24-B39D2327D32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67135665"/>
                  </p:ext>
                </p:extLst>
              </p:nvPr>
            </p:nvGraphicFramePr>
            <p:xfrm>
              <a:off x="5245553" y="596334"/>
              <a:ext cx="1312727" cy="378793"/>
            </p:xfrm>
            <a:graphic>
              <a:graphicData uri="http://schemas.microsoft.com/office/powerpoint/2016/sectionzoom">
                <psez:sectionZm>
                  <psez:sectionZmObj sectionId="{385C5B66-44D7-4921-8370-B0FF34D2C9CA}">
                    <psez:zmPr id="{167C58B9-697F-408F-A852-C9A6ADCA0448}" imageType="cover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2727" cy="37879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7" name="Section Zoom 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57EAC356-6946-5534-5A24-B39D2327D32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45553" y="596334"/>
                <a:ext cx="1312727" cy="37879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9" name="Section Zoom 8">
                <a:extLst>
                  <a:ext uri="{FF2B5EF4-FFF2-40B4-BE49-F238E27FC236}">
                    <a16:creationId xmlns:a16="http://schemas.microsoft.com/office/drawing/2014/main" id="{31CD2542-A5A8-8C53-CF6A-6D26553DE8E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45477928"/>
                  </p:ext>
                </p:extLst>
              </p:nvPr>
            </p:nvGraphicFramePr>
            <p:xfrm>
              <a:off x="8554735" y="189674"/>
              <a:ext cx="1168386" cy="935415"/>
            </p:xfrm>
            <a:graphic>
              <a:graphicData uri="http://schemas.microsoft.com/office/powerpoint/2016/sectionzoom">
                <psez:sectionZm>
                  <psez:sectionZmObj sectionId="{309A0101-8FCD-424A-BFD3-4E123D45F3BF}">
                    <psez:zmPr id="{DA56C66C-3D83-4509-97A8-1DF7AB03D044}" imageType="cover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68386" cy="93541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9" name="Section Zoom 8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31CD2542-A5A8-8C53-CF6A-6D26553DE8E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54735" y="189674"/>
                <a:ext cx="1168386" cy="93541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1" name="Section Zoom 10">
                <a:extLst>
                  <a:ext uri="{FF2B5EF4-FFF2-40B4-BE49-F238E27FC236}">
                    <a16:creationId xmlns:a16="http://schemas.microsoft.com/office/drawing/2014/main" id="{FA174DB7-C4A2-E0E6-5EFB-21E9734EF39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1590970"/>
                  </p:ext>
                </p:extLst>
              </p:nvPr>
            </p:nvGraphicFramePr>
            <p:xfrm>
              <a:off x="4141010" y="1466198"/>
              <a:ext cx="1233967" cy="779162"/>
            </p:xfrm>
            <a:graphic>
              <a:graphicData uri="http://schemas.microsoft.com/office/powerpoint/2016/sectionzoom">
                <psez:sectionZm>
                  <psez:sectionZmObj sectionId="{C279FC31-7BA7-422D-B1AD-5F2A8773DCC7}">
                    <psez:zmPr id="{07DD448D-00BA-4A10-BB15-26B2E7F595D3}" imageType="cover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233967" cy="77916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1" name="Section Zoom 10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FA174DB7-C4A2-E0E6-5EFB-21E9734EF3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41010" y="1466198"/>
                <a:ext cx="1233967" cy="77916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3" name="Section Zoom 12">
                <a:extLst>
                  <a:ext uri="{FF2B5EF4-FFF2-40B4-BE49-F238E27FC236}">
                    <a16:creationId xmlns:a16="http://schemas.microsoft.com/office/drawing/2014/main" id="{4A6FC84D-6502-1978-8E25-E5478BE05C9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7341316"/>
                  </p:ext>
                </p:extLst>
              </p:nvPr>
            </p:nvGraphicFramePr>
            <p:xfrm>
              <a:off x="6959601" y="1454779"/>
              <a:ext cx="865428" cy="693700"/>
            </p:xfrm>
            <a:graphic>
              <a:graphicData uri="http://schemas.microsoft.com/office/powerpoint/2016/sectionzoom">
                <psez:sectionZm>
                  <psez:sectionZmObj sectionId="{3D911DF8-398C-4DBE-9CA9-378D3929ED77}">
                    <psez:zmPr id="{5482BE29-919F-4574-9473-1EB191ACD2D7}" imageType="cover" transitionDur="100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65428" cy="6937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3" name="Section Zoom 12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4A6FC84D-6502-1978-8E25-E5478BE05C9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959601" y="1454779"/>
                <a:ext cx="865428" cy="6937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5" name="Section Zoom 14">
                <a:extLst>
                  <a:ext uri="{FF2B5EF4-FFF2-40B4-BE49-F238E27FC236}">
                    <a16:creationId xmlns:a16="http://schemas.microsoft.com/office/drawing/2014/main" id="{3AEE47CC-9052-7021-3403-6F3218D90A7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40777497"/>
                  </p:ext>
                </p:extLst>
              </p:nvPr>
            </p:nvGraphicFramePr>
            <p:xfrm>
              <a:off x="7264400" y="2783840"/>
              <a:ext cx="630495" cy="853440"/>
            </p:xfrm>
            <a:graphic>
              <a:graphicData uri="http://schemas.microsoft.com/office/powerpoint/2016/sectionzoom">
                <psez:sectionZm>
                  <psez:sectionZmObj sectionId="{17D9C420-D70A-4532-9074-6B48880A2B2B}">
                    <psez:zmPr id="{A740F276-5714-449F-8186-02049CE1C784}" imageType="cover" transitionDur="1000">
                      <p166:blipFill xmlns:p166="http://schemas.microsoft.com/office/powerpoint/2016/6/main">
                        <a:blip r:embed="rId1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30495" cy="85344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5" name="Section Zoom 14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3AEE47CC-9052-7021-3403-6F3218D90A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64400" y="2783840"/>
                <a:ext cx="630495" cy="85344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7" name="Section Zoom 16">
                <a:extLst>
                  <a:ext uri="{FF2B5EF4-FFF2-40B4-BE49-F238E27FC236}">
                    <a16:creationId xmlns:a16="http://schemas.microsoft.com/office/drawing/2014/main" id="{45ADF168-46EC-18F7-8345-D0295F7E488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01213232"/>
                  </p:ext>
                </p:extLst>
              </p:nvPr>
            </p:nvGraphicFramePr>
            <p:xfrm>
              <a:off x="6776594" y="4300581"/>
              <a:ext cx="1038578" cy="593982"/>
            </p:xfrm>
            <a:graphic>
              <a:graphicData uri="http://schemas.microsoft.com/office/powerpoint/2016/sectionzoom">
                <psez:sectionZm>
                  <psez:sectionZmObj sectionId="{B5860B26-B262-4648-A450-66A3111A6732}">
                    <psez:zmPr id="{0A05E36B-AD3E-4969-BEA6-1C5151F1ECBE}" imageType="cover" transitionDur="1000">
                      <p166:blipFill xmlns:p166="http://schemas.microsoft.com/office/powerpoint/2016/6/main">
                        <a:blip r:embed="rId2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38578" cy="59398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7" name="Section Zoom 16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45ADF168-46EC-18F7-8345-D0295F7E48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776594" y="4300581"/>
                <a:ext cx="1038578" cy="59398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9" name="Section Zoom 18">
                <a:extLst>
                  <a:ext uri="{FF2B5EF4-FFF2-40B4-BE49-F238E27FC236}">
                    <a16:creationId xmlns:a16="http://schemas.microsoft.com/office/drawing/2014/main" id="{A2C29385-877A-C62E-DF9B-91CE48EFC2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8657802"/>
                  </p:ext>
                </p:extLst>
              </p:nvPr>
            </p:nvGraphicFramePr>
            <p:xfrm>
              <a:off x="6671185" y="5725160"/>
              <a:ext cx="1034030" cy="685800"/>
            </p:xfrm>
            <a:graphic>
              <a:graphicData uri="http://schemas.microsoft.com/office/powerpoint/2016/sectionzoom">
                <psez:sectionZm>
                  <psez:sectionZmObj sectionId="{868569B1-C474-4D4A-AABC-477EA4E5DF11}">
                    <psez:zmPr id="{97B8C4AD-4E59-4087-85FA-7C9C60EE01E8}" imageType="cover" transitionDur="1000">
                      <p166:blipFill xmlns:p166="http://schemas.microsoft.com/office/powerpoint/2016/6/main">
                        <a:blip r:embed="rId2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34030" cy="6858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9" name="Section Zoom 18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A2C29385-877A-C62E-DF9B-91CE48EFC2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671185" y="5725160"/>
                <a:ext cx="1034030" cy="6858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1" name="Section Zoom 20">
                <a:extLst>
                  <a:ext uri="{FF2B5EF4-FFF2-40B4-BE49-F238E27FC236}">
                    <a16:creationId xmlns:a16="http://schemas.microsoft.com/office/drawing/2014/main" id="{A35992B9-CF1A-8BC6-EF08-1334133C09B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74540485"/>
                  </p:ext>
                </p:extLst>
              </p:nvPr>
            </p:nvGraphicFramePr>
            <p:xfrm>
              <a:off x="8991600" y="5547360"/>
              <a:ext cx="731521" cy="648970"/>
            </p:xfrm>
            <a:graphic>
              <a:graphicData uri="http://schemas.microsoft.com/office/powerpoint/2016/sectionzoom">
                <psez:sectionZm>
                  <psez:sectionZmObj sectionId="{DD6DBE28-0490-480B-8D1F-2FB88BA0E5CA}">
                    <psez:zmPr id="{90FEF5F4-1F33-4318-9874-F7450F9DB10E}" imageType="cover" transitionDur="1000">
                      <p166:blipFill xmlns:p166="http://schemas.microsoft.com/office/powerpoint/2016/6/main">
                        <a:blip r:embed="rId2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31521" cy="64897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1" name="Section Zoom 20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A35992B9-CF1A-8BC6-EF08-1334133C09B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991600" y="5547360"/>
                <a:ext cx="731521" cy="64897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3" name="Section Zoom 22">
                <a:extLst>
                  <a:ext uri="{FF2B5EF4-FFF2-40B4-BE49-F238E27FC236}">
                    <a16:creationId xmlns:a16="http://schemas.microsoft.com/office/drawing/2014/main" id="{0ED67916-3CD2-7469-8842-024E380ADE4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27711535"/>
                  </p:ext>
                </p:extLst>
              </p:nvPr>
            </p:nvGraphicFramePr>
            <p:xfrm>
              <a:off x="3770642" y="5391802"/>
              <a:ext cx="1532268" cy="1283318"/>
            </p:xfrm>
            <a:graphic>
              <a:graphicData uri="http://schemas.microsoft.com/office/powerpoint/2016/sectionzoom">
                <psez:sectionZm>
                  <psez:sectionZmObj sectionId="{0D76018C-83D6-4965-81CC-4C30E3A94334}">
                    <psez:zmPr id="{47AADCFE-A518-4E09-B313-C9355287B823}" imageType="cover" transitionDur="1000">
                      <p166:blipFill xmlns:p166="http://schemas.microsoft.com/office/powerpoint/2016/6/main">
                        <a:blip r:embed="rId3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32268" cy="128331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3" name="Section Zoom 22">
                <a:hlinkClick r:id="rId31" action="ppaction://hlinksldjump"/>
                <a:extLst>
                  <a:ext uri="{FF2B5EF4-FFF2-40B4-BE49-F238E27FC236}">
                    <a16:creationId xmlns:a16="http://schemas.microsoft.com/office/drawing/2014/main" id="{0ED67916-3CD2-7469-8842-024E380ADE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770642" y="5391802"/>
                <a:ext cx="1532268" cy="128331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" name="Section Zoom 2">
                <a:extLst>
                  <a:ext uri="{FF2B5EF4-FFF2-40B4-BE49-F238E27FC236}">
                    <a16:creationId xmlns:a16="http://schemas.microsoft.com/office/drawing/2014/main" id="{8B90D1C0-ED34-C2FE-3BCD-A0B5333583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17401407"/>
                  </p:ext>
                </p:extLst>
              </p:nvPr>
            </p:nvGraphicFramePr>
            <p:xfrm>
              <a:off x="568053" y="2977544"/>
              <a:ext cx="1316584" cy="1319472"/>
            </p:xfrm>
            <a:graphic>
              <a:graphicData uri="http://schemas.microsoft.com/office/powerpoint/2016/sectionzoom">
                <psez:sectionZm>
                  <psez:sectionZmObj sectionId="{E205BB4F-90C3-43CF-8165-909FBC464C1F}">
                    <psez:zmPr id="{C6BD0C3C-9418-402F-919E-972A32D9FBC6}" imageType="cover" transitionDur="1000">
                      <p166:blipFill xmlns:p166="http://schemas.microsoft.com/office/powerpoint/2016/6/main">
                        <a:blip r:embed="rId3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6584" cy="13194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" name="Section Zoom 2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8B90D1C0-ED34-C2FE-3BCD-A0B5333583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68053" y="2977544"/>
                <a:ext cx="1316584" cy="131947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81635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2" name="Rectangle 2071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A7AAC9-0E90-B434-9D3B-B70EB292E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407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Why we need literature review?</a:t>
            </a:r>
          </a:p>
        </p:txBody>
      </p:sp>
      <p:pic>
        <p:nvPicPr>
          <p:cNvPr id="2050" name="Picture 2" descr="Buy Start with Why: How Great Leaders Inspire Everyone to Take Action in  the Philippines – Gregory Books">
            <a:extLst>
              <a:ext uri="{FF2B5EF4-FFF2-40B4-BE49-F238E27FC236}">
                <a16:creationId xmlns:a16="http://schemas.microsoft.com/office/drawing/2014/main" id="{CBD43339-7532-C84C-4C61-E4FAFAF40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" r="-1" b="-1"/>
          <a:stretch>
            <a:fillRect/>
          </a:stretch>
        </p:blipFill>
        <p:spPr bwMode="auto">
          <a:xfrm>
            <a:off x="20" y="10"/>
            <a:ext cx="69928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8260F0-653A-2474-3D04-9E5602A10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49DFD55-3C28-40EF-9E31-A92D2E4017FF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066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49FAC-5D0A-F604-F709-0FFF730BD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elements of an effective research paper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056059-6A49-F248-CABA-A30E01F2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C333C1-53A0-0957-10A9-10F8EED2C2A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2544082"/>
            <a:ext cx="10515600" cy="2824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Why this question</a:t>
            </a:r>
          </a:p>
          <a:p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Research question</a:t>
            </a:r>
          </a:p>
          <a:p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How to answer it</a:t>
            </a:r>
          </a:p>
          <a:p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What did you find</a:t>
            </a:r>
          </a:p>
          <a:p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Answer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52D8F711-D1ED-6B74-F5D2-35F6E20745C7}"/>
              </a:ext>
            </a:extLst>
          </p:cNvPr>
          <p:cNvSpPr/>
          <p:nvPr/>
        </p:nvSpPr>
        <p:spPr>
          <a:xfrm>
            <a:off x="4551680" y="2631440"/>
            <a:ext cx="314960" cy="95504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41D62A7-5E0C-DCDF-81C7-D7C49515169D}"/>
              </a:ext>
            </a:extLst>
          </p:cNvPr>
          <p:cNvSpPr/>
          <p:nvPr/>
        </p:nvSpPr>
        <p:spPr>
          <a:xfrm>
            <a:off x="5364480" y="2773680"/>
            <a:ext cx="1717040" cy="655320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4CB015-96D9-7095-7E47-9801D5778759}"/>
              </a:ext>
            </a:extLst>
          </p:cNvPr>
          <p:cNvSpPr/>
          <p:nvPr/>
        </p:nvSpPr>
        <p:spPr>
          <a:xfrm>
            <a:off x="5008880" y="3789680"/>
            <a:ext cx="1717040" cy="3251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methodology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009FD00-7AB9-5C48-59EE-616C26E9A1C5}"/>
              </a:ext>
            </a:extLst>
          </p:cNvPr>
          <p:cNvSpPr/>
          <p:nvPr/>
        </p:nvSpPr>
        <p:spPr>
          <a:xfrm>
            <a:off x="5008880" y="4318000"/>
            <a:ext cx="1818640" cy="35659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results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7D5BABC-D9A2-DB00-BA86-1D8D388CE67F}"/>
              </a:ext>
            </a:extLst>
          </p:cNvPr>
          <p:cNvSpPr/>
          <p:nvPr/>
        </p:nvSpPr>
        <p:spPr>
          <a:xfrm>
            <a:off x="5364480" y="4798794"/>
            <a:ext cx="1818640" cy="5039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discussion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0E5D5E0-69C6-43BA-0878-0BC56F883D5D}"/>
              </a:ext>
            </a:extLst>
          </p:cNvPr>
          <p:cNvCxnSpPr/>
          <p:nvPr/>
        </p:nvCxnSpPr>
        <p:spPr>
          <a:xfrm flipH="1">
            <a:off x="4236720" y="3952240"/>
            <a:ext cx="77216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C6DED15-E06A-C2D3-827C-1C3F306001EB}"/>
              </a:ext>
            </a:extLst>
          </p:cNvPr>
          <p:cNvCxnSpPr>
            <a:stCxn id="9" idx="1"/>
          </p:cNvCxnSpPr>
          <p:nvPr/>
        </p:nvCxnSpPr>
        <p:spPr>
          <a:xfrm flipH="1">
            <a:off x="4246880" y="4496299"/>
            <a:ext cx="7620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A4C3364-933D-1A12-C807-EBCF3A273A94}"/>
              </a:ext>
            </a:extLst>
          </p:cNvPr>
          <p:cNvCxnSpPr>
            <a:stCxn id="10" idx="1"/>
          </p:cNvCxnSpPr>
          <p:nvPr/>
        </p:nvCxnSpPr>
        <p:spPr>
          <a:xfrm flipH="1">
            <a:off x="2519680" y="5050753"/>
            <a:ext cx="28448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3E5076E-5D21-0EBA-7B6D-9C49941B8CEE}"/>
              </a:ext>
            </a:extLst>
          </p:cNvPr>
          <p:cNvCxnSpPr>
            <a:stCxn id="7" idx="1"/>
          </p:cNvCxnSpPr>
          <p:nvPr/>
        </p:nvCxnSpPr>
        <p:spPr>
          <a:xfrm flipH="1">
            <a:off x="4866640" y="3101340"/>
            <a:ext cx="497840" cy="76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1DE852F-1B4F-210A-B78D-CB879B31C43F}"/>
              </a:ext>
            </a:extLst>
          </p:cNvPr>
          <p:cNvSpPr/>
          <p:nvPr/>
        </p:nvSpPr>
        <p:spPr>
          <a:xfrm>
            <a:off x="8580120" y="2710180"/>
            <a:ext cx="2529840" cy="7975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Literature review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8B6A68B-58E4-D758-2EF5-9179F900B65F}"/>
              </a:ext>
            </a:extLst>
          </p:cNvPr>
          <p:cNvCxnSpPr>
            <a:stCxn id="7" idx="3"/>
          </p:cNvCxnSpPr>
          <p:nvPr/>
        </p:nvCxnSpPr>
        <p:spPr>
          <a:xfrm>
            <a:off x="7081520" y="3101340"/>
            <a:ext cx="1452880" cy="76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16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animBg="1"/>
      <p:bldP spid="7" grpId="0" animBg="1"/>
      <p:bldP spid="8" grpId="0" animBg="1"/>
      <p:bldP spid="9" grpId="0" animBg="1"/>
      <p:bldP spid="10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E0D95-B64A-8256-7FDE-56F39AF21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50C925-47A7-2F24-8DBD-3123C75E6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02" y="1331055"/>
            <a:ext cx="12192000" cy="5526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4E848D-5EA2-5CA4-CDA8-3BAF69822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644" y="365125"/>
            <a:ext cx="3922854" cy="18999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9480D5-4100-629A-04D9-73AC7283B689}"/>
              </a:ext>
            </a:extLst>
          </p:cNvPr>
          <p:cNvSpPr txBox="1"/>
          <p:nvPr/>
        </p:nvSpPr>
        <p:spPr>
          <a:xfrm>
            <a:off x="629920" y="497840"/>
            <a:ext cx="909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linkClick r:id="rId4"/>
              </a:rPr>
              <a:t>Link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46453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3E682-2EC0-2C77-AC2D-CE37E91405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575" y="6356350"/>
            <a:ext cx="987425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923D2D-98F0-727F-2B79-2590BEA74363}"/>
              </a:ext>
            </a:extLst>
          </p:cNvPr>
          <p:cNvSpPr txBox="1"/>
          <p:nvPr/>
        </p:nvSpPr>
        <p:spPr>
          <a:xfrm>
            <a:off x="589280" y="650240"/>
            <a:ext cx="909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linkClick r:id="rId2"/>
              </a:rPr>
              <a:t>Link</a:t>
            </a:r>
            <a:endParaRPr lang="en-US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E0E0B7-B97D-8B8A-818D-6E99A85AD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576" y="1080466"/>
            <a:ext cx="7769849" cy="56410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B984EC-24D5-5168-C841-2BEB7D1C1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0916" y="136525"/>
            <a:ext cx="3098844" cy="158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04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F748E-2543-7BDC-C157-41C81AB7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E2E3D0-6B33-C8ED-9E71-8DE23B907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" y="0"/>
            <a:ext cx="12122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44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EF3D9A-B105-ACDC-AA79-0AC84F8C7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7496" y="262775"/>
            <a:ext cx="3200847" cy="16385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94FD19-E289-2FF4-3C5E-7F4508222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01" y="2033150"/>
            <a:ext cx="7849695" cy="17147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B925DA-EA83-12D6-8926-6340EB984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01" y="4053659"/>
            <a:ext cx="6401693" cy="25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06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168DCE-134F-4610-A6AA-88CEBE8D71D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CABF691C-888B-4061-8A6F-D5CE84A025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DE3176-A15D-46A3-BDDB-64A0D73632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2772</TotalTime>
  <Words>233</Words>
  <Application>Microsoft Office PowerPoint</Application>
  <PresentationFormat>Widescreen</PresentationFormat>
  <Paragraphs>58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Aptos</vt:lpstr>
      <vt:lpstr>Aptos Display</vt:lpstr>
      <vt:lpstr>Arial</vt:lpstr>
      <vt:lpstr>Calibri</vt:lpstr>
      <vt:lpstr>Comic Sans MS</vt:lpstr>
      <vt:lpstr>Open Sans Bold</vt:lpstr>
      <vt:lpstr>Office Theme</vt:lpstr>
      <vt:lpstr>PowerPoint Presentation</vt:lpstr>
      <vt:lpstr>PowerPoint Presentation</vt:lpstr>
      <vt:lpstr>PowerPoint Presentation</vt:lpstr>
      <vt:lpstr>Why we need literature review?</vt:lpstr>
      <vt:lpstr>Two elements of an effective research paper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AI in writing without committing plagiarism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Samah Mohammed Hashim Siddig</dc:creator>
  <cp:lastModifiedBy>Samah Mohammed Hashim Siddig</cp:lastModifiedBy>
  <cp:revision>13</cp:revision>
  <dcterms:created xsi:type="dcterms:W3CDTF">2025-06-11T03:16:01Z</dcterms:created>
  <dcterms:modified xsi:type="dcterms:W3CDTF">2025-07-13T11:30:25Z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